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lt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lt">
                <a:solidFill>
                  <a:schemeClr val="tx1">
                    <a:lumMod val="50000"/>
                    <a:lumOff val="50000"/>
                  </a:schemeClr>
                </a:solidFill>
              </a:rPr>
              <a:t>Nr. 45 Dievo žodis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lt" sz="4400"/>
              <a:t>Geroji naujiena iš angelo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lt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Kas davė naujieną Marijai?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Šėtonas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Marijos draugė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Angelas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Jėzau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l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lt" sz="2800">
                <a:solidFill>
                  <a:srgbClr val="FF0000"/>
                </a:solidFill>
              </a:rPr>
              <a:t>Angelas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NE. 54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Samarietė prie šulinio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kas geria vandenį, kurį jam duodu, niekada netrokš. Iš tiesų vanduo, kurį jam duosiu, taps jame vandens šaltiniu, trykštančiu į amžinąjį gyvenimą“.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Eidamas per Samarijos žemę, Jėzus sutiko moterį prie šulinio ir pasakė: "Prašau, duok man vandens."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Moteris buvo nuostabi. Nes žydai nesikalba su samariečiais. „Jei žinotum, kas aš esu, būtum paprašęs manęs vandens“. Jėzus pasakė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„Nes vanduo, kurį duodu, yra gyvybės vanduo, kuris niekada nebetrokš“. Moteris susidomėjo Jėzumi. „Kas tu toks, ar gali duoti man to vandens?</a:t>
            </a:r>
            <a:r xmlns:a="http://schemas.openxmlformats.org/drawingml/2006/main">
              <a:rPr lang="lt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„Aš esu Kristus ir Dievo Sūnus“, – atsakė Jėzus. Ji dėl to nustebo.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Ji paliko savo vandens ąsotį ir grįžo į miestą ir kalbėjo žmonėms apie Jėzų. Daugelis žmonių atėjo susitikti su Jėzumi ir tikėjo Jį kaip savo Gelbėtoją.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Kai tik samarietė sutiko Jėzų, ji paliko vandens ąsotį ir grįžo į kaimą pranešti kaimo gyventojams gerosios žinios apie išganymą.</a:t>
            </a:r>
            <a:r xmlns:a="http://schemas.openxmlformats.org/drawingml/2006/main">
              <a:rPr altLang="en-US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Galiausiai daug žmonių buvo išgelbėti išgirdę jos skelbiamą Evangeliją ir patikėję ja.</a:t>
            </a:r>
            <a:r xmlns:a="http://schemas.openxmlformats.org/drawingml/2006/main">
              <a:rPr altLang="en-US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 sutikote Jėzų? Ar pasakojate kitiems apie Jėzų? O kaip supažindinti Jėzų kitiems kaip samarietę?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rgbClr val="ff0000"/>
                </a:solidFill>
              </a:rPr>
              <a:t>Kas yra Jėzus?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rgbClr val="0070c0"/>
                </a:solidFill>
              </a:rPr>
              <a:t>Jėzus</a:t>
            </a:r>
            <a:r xmlns:a="http://schemas.openxmlformats.org/drawingml/2006/main">
              <a:rPr altLang="en-US" lang="l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lt" sz="3600">
                <a:solidFill>
                  <a:srgbClr val="0070c0"/>
                </a:solidFill>
              </a:rPr>
              <a:t>yra..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tas, kuris duoda mums gyvybės vandens, kad niekada netrokštume savo sielos.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Kur Jėzus sutiko samarietę?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rūmuose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mieste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gatve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turguje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prie šulinio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rgbClr val="ff0000"/>
                </a:solidFill>
              </a:rPr>
              <a:t>prie šulinio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 būsi nėščia ir pagimdysi sūnų, o jam duosi Jėzaus vardą.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r xmlns:a="http://schemas.openxmlformats.org/drawingml/2006/main">
              <a:rPr altLang="en-US" dirty="0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kas geria vandenį, kurį jam duodu, niekada netrokš. Iš tiesų vanduo, kurį jam duosiu, taps jame vandens šaltiniu, trykštančiu į amžinąjį gyvenimą“.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55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Meskite tinklą į gilų vandenį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Tada Jėzus tarė Simonui: „Nebijok, nuo šiol gaudysi žmones“.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Jėzus, įlipęs į Petro valtį ir perdavęs žodį, tarė Petrui. „Dabar eik į gilų vandenį ir mesk tinklą, kad gautum žuvį“.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„Meistre, visą naktį sunkiai dirbome ir nieko nepagavome. Bet kadangi tu taip sakai, aš išmesiu tinklus“.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Tai padarę jie pagavo tiek žuvų, kad ėmė trūkinėti tinklai. Petras tai nustebo.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Tą akimirką Petras atgailavo žinodamas, kad Jėzus yra Dievo Sūnus. „Aš esu nusidėjėlis“.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Jėzus pasakė. „Nebijok, nuo šiol būsi žvejys, vedantis žmones“. Petras viską paliko ir tapo Jėzaus mokiniu.</a:t>
            </a:r>
            <a:r xmlns:a="http://schemas.openxmlformats.org/drawingml/2006/main">
              <a:rPr altLang="en-US" lang="l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Šiandienos</a:t>
            </a:r>
            <a:r xmlns:a="http://schemas.openxmlformats.org/drawingml/2006/main">
              <a:rPr altLang="en-US" lang="l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Pamoka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Petras, sutikęs Jėzų,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atgailavo ir čia pat pakluso.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 yra atgaila ir paklusnumas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Jėzui tavo gyvenime?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Petras viską apleido ir nusekė paskui Jėzų. Kaip ir Petras, jūs turite būti mokinys, žinantis tikrą atgailą ir paklusnumą.</a:t>
            </a:r>
            <a:r xmlns:a="http://schemas.openxmlformats.org/drawingml/2006/main">
              <a:rPr altLang="en-US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rgbClr val="ff0000"/>
                </a:solidFill>
              </a:rPr>
              <a:t>Kas yra Jėzus?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rgbClr val="0070c0"/>
                </a:solidFill>
              </a:rPr>
              <a:t>Jėzus yra..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tas, kuris daro stebuklus, pranokstančius žmonių patirtį ir sugebėjimus.</a:t>
            </a:r>
            <a:r xmlns:a="http://schemas.openxmlformats.org/drawingml/2006/main">
              <a:rPr altLang="en-US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46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Jėzau kūdikis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Koks buvo Petro darbas?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stalius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Shepardas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žvejys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ūkininkas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rgbClr val="ff0000"/>
                </a:solidFill>
              </a:rPr>
              <a:t>žvejys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Tada Jėzus tarė Simonui: „Nebijok, nuo šiol gaudysi žmones“.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56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Jėzus, kuris pašaukė mokinius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Pilypas surado Natanaelį ir jam pasakė: „Radome tą, apie kurį Mozė rašė Įstatyme ir apie kurį rašė ir pranašai, – Juozapo sūnų Jėzų iš Nazareto“.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Jėzus pasišaukė Petrą, Andrių ir jų kaimyną Pilypą būti mokiniais. "Sek mane!"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Pilypas supažindino Jėzų su savo draugu Natanaeliu. „Atsirado Mesijas, kurį pranašai parašė Senajame Testamente“.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"Nazaretas! Ar gali iš ten ateiti Mesijas?" – paklausė Natanaelis. „Ateik ir pamatyk“, – pasakė Filipas.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Jėzus pasakė Natanaeliui. „Tu tikras izraelitas, aš mačiau tave, kai dar buvai po figmedžiu, kol Pilypas tave pašaukė“.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Natanaelis tuo nustebo ir pagyrė Jėzų: „Rabi, tu esi Dievo Sūnus ir Izraelio karalius“.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Kai tik Natanaelis tai sužinojo</a:t>
            </a:r>
            <a:r xmlns:a="http://schemas.openxmlformats.org/drawingml/2006/main">
              <a:rPr altLang="en-US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Mesijas, jis suteikė Jėzui šlovę.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Jis tapo Jėzaus mokiniu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Turime šlovinti Jėzų, kuris yra mūsų Gelbėtojas, ir gyventi Jėzaus mokinio gyvenimą bei Jam paklusti.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/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Šiandien Dovydo mieste tau gimė Išganytojas; jis yra Kristus Viešpats.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Kaip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rgbClr val="ff0000"/>
                </a:solidFill>
              </a:rPr>
              <a:t>Kas yra Jėzus?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rgbClr val="0070c0"/>
                </a:solidFill>
              </a:rPr>
              <a:t>Jėzus yra...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tas, kuris kviečia žmones kaip mokinius, kad jie būtų panašūs į Jį.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Kas supažindino Jėzų su Natanaeliu?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Pilypas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Andrius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Paulius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lt" sz="2800">
                <a:solidFill>
                  <a:srgbClr val="ff0000"/>
                </a:solidFill>
              </a:rPr>
              <a:t>Pilypas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Pilypas surado Natanaelį ir jam pasakė: „Radome tą, apie kurį Mozė rašė Įstatyme ir apie kurį rašė ir pranašai, – Juozapo sūnų Jėzų iš Nazareto“.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57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Asmuo, kuris nusileido per stogą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Jis atsistojo, paėmė kilimėlį ir išėjo jų visų akyse. Tai visus nustebino ir jie šlovino Dievą, sakydami: "Mes niekada nieko panašaus nematėme!"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ženklas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Išgirdę apie Jėzaus išgydymą, žmonės atsivedė savo paralyžiuotą draugą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Tačiau ten, kur buvo Jėzus, buvo per daug žmonių. Taigi jie negalėjo per stogą nunešti savo paralyžiuoto draugo pas Jėzų.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Galiausiai tie, kurie atnešė paralyžiuotą draugą, pralaužė stogą ir pasiuntė paralyžiuotą draugą pas Jėzų.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Jėzus pamatė jų tikėjimą ir pasakė. "Tavo nuodėmės atleistos. Kelkis ir eik namo."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Keista, kad paralyžiuotasis šiuo metu buvo išgydytas. Tada jis atsikėlė ir vaikščiojo šlovindamas Dievą.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Kai Marijai atėjo laikas susilaukti kūdikio, ji turėjo vykti į Betliejų. Bet kadangi nebuvo vietos, ji susilaukė kūdikio ėdžiose.</a:t>
            </a:r>
            <a:r xmlns:a="http://schemas.openxmlformats.org/drawingml/2006/main">
              <a:rPr lang="lt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Paralyžiuotojo draugai turėjo sunkumų ir negalių, tačiau jie negalėjo atsisakyti eiti pas Jėzų. Nes jie tikėjo Jėzumi.</a:t>
            </a:r>
            <a:r xmlns:a="http://schemas.openxmlformats.org/drawingml/2006/main">
              <a:rPr altLang="en-US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 mes tikime Jėzumi?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Kai ateiname pas Jėzų su tikėjimu, turime nepasiduoti, nepaisant sunkumų ir kliūčių, kurios mus trukdo.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Taip elgdamiesi galėsime nešti šlovę Dievui kaip paralyžiuotas žmogus.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rgbClr val="ff0000"/>
                </a:solidFill>
              </a:rPr>
              <a:t>Kas yra Jėzus?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rgbClr val="0070c0"/>
                </a:solidFill>
              </a:rPr>
              <a:t>Jėzus..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neatstumia tų, kurie ateina pas jį. Ir duoda tai, ko reikia pas jį ateinantiems.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Per ką paralyžiuotasis atėjo pas Jėzų?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langas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vartai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siena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stogas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rgbClr val="ff0000"/>
                </a:solidFill>
              </a:rPr>
              <a:t>stogas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Jis atsistojo, paėmė kilimėlį ir išėjo jų visų akyse. Tai visus nustebino ir jie šlovino Dievą, sakydami: "Mes niekada nieko panašaus nematėme!"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ženklas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58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Jėzus pašaukia Matą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Eidamas iš ten, Jėzus pamatė vyrą, vardu Matas, sėdintį prie muitininko būdelės. „Sek paskui mane“, – pasakė jis, o Matas atsistojo ir nusekė paskui jį.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Motiejus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Ten buvo mokesčių rinkėjas, vardu Matas. Jis buvo Romos mokesčių rinkėjas izraelitams.</a:t>
            </a:r>
            <a:r xmlns:a="http://schemas.openxmlformats.org/drawingml/2006/main">
              <a:rPr lang="lt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Matas buvo mokesčių rinkėjas, todėl turėjo daug pinigų. Tačiau žydai nekentė mokesčių rinkėjų, dirbančių užkariautojai Romai.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Jėzus pažvelgė į Matą, sėdintį prie mokesčių būdos, ir jam pasakė: "Sek mane"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Matas iš karto viską apleido ir nusekė paskui Jėzų. Taip buvo todėl, kad jis dėkojo Jėzui, kad jam paskambino.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Tuo tarpu iš dangaus pasigirdo balsas piemenims, kurie prižiūrėjo avis Betliejuje.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„Gydytojas reikalingas ne sveikiesiems, o ligoniams“. Matas tapo Jėzaus mokiniu.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Matas buvo mokesčių rinkėjas, kurio nekentė jo žmonės. Bet Jėzus pašaukė Matą ir padarė jį mokiniu.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Mes taip pat esame Dievo tauta. Tačiau mūsų neužtenka, kad būtume pašaukti Jėzaus mokiniais.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Tačiau Jėzus kviečia mus daryti jo mokiniais. Todėl turime jam paklusti, kad būtume verti jo pašaukimo.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rgbClr val="ff0000"/>
                </a:solidFill>
              </a:rPr>
              <a:t>Kas yra Jėzus?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rgbClr val="0070c0"/>
                </a:solidFill>
              </a:rPr>
              <a:t>Jėzus..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kviečia žmones, kurie yra atstumti pasaulyje, tapti Dievo žmonėmis.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Koks buvo Mato darbas?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mokesčių rinkėjas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žvejys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dailidė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kunigas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lt" sz="2800">
                <a:solidFill>
                  <a:srgbClr val="ff0000"/>
                </a:solidFill>
              </a:rPr>
              <a:t>mokesčių rinkėjas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Eidamas iš ten, Jėzus pamatė vyrą, vardu Matas, sėdintį prie muitininko būdelės. „Sek paskui mane“, – pasakė jis, o Matas atsistojo ir nusekė paskui jį.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Motiejus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59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Jėzus išsirinko dvylika mokinių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Vieną iš tų dienų Jėzus išėjo į kalną melstis ir praleido naktį melsdamasis Dievui.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Išaušus rytui, jis pasišaukė savo mokinius ir išsirinko iš jų dvylika, kuriuos taip pat paskyrė apaštalais.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Buvo daug žmonių, kurie girdėjo ir sekė Jėzų. Jie ėjo su Jėzumi ir mokėsi iš Jėzaus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Pasimeldęs Jėzus specialiai išsirinko dvylika iš jų artimais mokiniais.</a:t>
            </a:r>
            <a:r xmlns:a="http://schemas.openxmlformats.org/drawingml/2006/main">
              <a:rPr lang="l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Jie buvo pasirinkti gyventi su Jėzumi, skelbti Evangeliją ir išvaryti demonus.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„Šlovė dangui, ramybė žemei! Džiaukis, Jėzus gimė“. Angelai iš dangaus sakė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Mokiniai buvo įvairių žmonių: kai kurie iš jų buvo žvejai, mokesčių rinkėjai, revoliucionieriai, kai kurie buvo karšto būdo.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Tačiau Jėzus meldėsi Dievo, kad jis gerai parinktų jo mokinius, ir jis gerai juos pasirinko, jais rūpinosi ir gerai juos mokė.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Štai kodėl Jėzus pasirinko savo mokinius: 1) mokyti juos Dievo žodžio, 2) priversti juos skelbti Evangeliją pagal tai, ką jie išmoko, ir 3) priversti juos skelbti Dievo karalystės galią. Dėl šių priežasčių Jėzus pasirinko savo mokinius.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Mes taip pat esame Jėzaus mokiniai.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Mūsų darbas yra toks pat, kaip ir dvylikos Jėzaus mokinių darbas.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Gyvenkime mokinio gyvenimą nuo to </a:t>
            </a: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laiko.</a:t>
            </a:r>
            <a:r xmlns:a="http://schemas.openxmlformats.org/drawingml/2006/main">
              <a:rPr altLang="en-US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/>
              <a:t>Kas yra Jėzus?</a:t>
            </a:r>
            <a:r xmlns:a="http://schemas.openxmlformats.org/drawingml/2006/main">
              <a:rPr altLang="en-US" lang="l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rgbClr val="0070c0"/>
                </a:solidFill>
              </a:rPr>
              <a:t>Jėzus</a:t>
            </a:r>
            <a:r xmlns:a="http://schemas.openxmlformats.org/drawingml/2006/main">
              <a:rPr altLang="en-US" lang="l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lt" sz="3600">
                <a:solidFill>
                  <a:srgbClr val="0070c0"/>
                </a:solidFill>
              </a:rPr>
              <a:t>yra…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tas, kuris moko mus tiesos apie dangų, kad mes augtume kaip Jėzaus mokiniai.</a:t>
            </a:r>
            <a:r xmlns:a="http://schemas.openxmlformats.org/drawingml/2006/main">
              <a:rPr altLang="en-US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Kiek mokinių Jėzus išsirinko apaštalais (siunčiamaisiais)?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dešimt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vienuolika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dvylika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keturiolika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rgbClr val="ff0000"/>
                </a:solidFill>
              </a:rPr>
              <a:t>dvylika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Vieną iš tų dienų Jėzus išėjo į kalną melstis ir praleido naktį melsdamasis Dievui.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Išaušus rytui, jis pasišaukė savo mokinius ir išsirinko iš jų dvylika, kuriuos taip pat paskyrė apaštalais.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60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Evangelijos Jėzus mokė ant kalno.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Pamatęs minias, jis pakilo į kalną ir atsisėdo. Jo mokiniai atėjo pas jį,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ir jis pradėjo juos mokyti sakydamas: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„Palaiminti dvasios vargšai, nes jų yra dangaus karalystė.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Motiejus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Jėzus mokė minias ant kalno gyventi kaip Dievo karalystės žmonėms.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„Palaiminti dvasios vargšai, nes jų yra dangaus karalystė.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Kaip sakė angelai, Jėzus gimė sveikas ėdžiose.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Jūs išmokote atsilyginti už dantis dantimis, bet aš sakau, kad duokite kairįjį skruostą kiekvienam, kuris atsitrenkia į dešinį skruostą. Tada būsite Dievo vaikai!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Pažiūrėkite į paukščius ore. Paukščiai nedirba ūkio darbų, bet Dievas juos visus maitina. Argi Jis nesirūpins tavimi labiau nei paukščiais!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Žmones labai nustebino Jėzaus mokymas. Nes Jėzus turėjo valdžią, kitaip nei paprasti Biblijos mokytojai.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Jėzus mums sako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 Dievo tautos gyvenimas skiriasi nuo pasaulio.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 mūsų gyvenime yra kokių nors skirtumų nuo tų, kurie netiki Jėzumi?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Pažvelkime į save ir gyvenkime gyvenimą, vertą Dievo karalystės.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/>
              <a:t>Kas yra Jėzus?</a:t>
            </a:r>
            <a:r xmlns:a="http://schemas.openxmlformats.org/drawingml/2006/main">
              <a:rPr altLang="en-US" lang="l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rgbClr val="0070c0"/>
                </a:solidFill>
              </a:rPr>
              <a:t>Jėzus..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tas, kuris paverčia mus gyventi taip, kaip Dievo karalystės žmonės.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/>
              <a:t>Šios dienos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Ką gali gauti dvasios vargšas?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pinigų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maistas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garbė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Dievo karalystė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rgbClr val="ff0000"/>
                </a:solidFill>
              </a:rPr>
              <a:t>Dievo karalystė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Pamatęs minias, jis pakilo į kalną ir atsisėdo. Jo mokiniai atėjo pas jį,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ir jis pradėjo juos mokyti sakydamas: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„Palaiminti dvasios vargšai, nes jų yra dangaus karalystė.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Motiejus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61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Jėzus nuramina audrą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Jis atsistojo, sudraudė vėją ir tarė bangoms: „Tyli! Tada vėjas nurimo ir buvo visiškai ramu.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ženklas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Jėzus ir jo mokiniai kartu įlipo į valtį ir kirto Galilėjos ežerą.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Betliejaus piemenys atėjo pamatyti Dievo Sūnaus, kuris išgelbės žmones. "Jėzus! Dievo Sūnus! Ačiū, kad atvykote į šį kraštą!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Kertant ežerą staiga papūtė įnirtingas vėjas ir kilo siaubinga banga.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Mokiniai galiausiai pasakė Jėzui. 'Mokytojau, tau nerūpi, jei mes nuskęstume!'</a:t>
            </a:r>
            <a:r xmlns:a="http://schemas.openxmlformats.org/drawingml/2006/main">
              <a:rPr lang="l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Jėzus sudraudė vėją ir tarė bangoms: „Tyli! Nejudėk!" Tada vėjas nurimo ir buvo visiškai ramu.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Jie buvo išsigandę ir paklausė vienas kito: „Kas tai? Net vėjas ir bangos jam paklūsta!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Tik Dievas gali įsakyti jūrai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ir vėjas.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Štai kodėl Jėzus yra Dievas, kuris kuria ir valdo pasaulį.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Mes tikime, kad Jėzus yra ne vienas iš daugelio dievų, o vienintelis ir visagalis Dievas Kūrėjas.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Prisimindami šį faktą turime stiprinti savo tikėjimą.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rgbClr val="ff0000"/>
                </a:solidFill>
              </a:rPr>
              <a:t>Kas yra Jėzus?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rgbClr val="0070c0"/>
                </a:solidFill>
              </a:rPr>
              <a:t>Jėzus</a:t>
            </a:r>
            <a:r xmlns:a="http://schemas.openxmlformats.org/drawingml/2006/main">
              <a:rPr altLang="en-US" lang="l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lt" sz="3600">
                <a:solidFill>
                  <a:srgbClr val="0070c0"/>
                </a:solidFill>
              </a:rPr>
              <a:t>yra..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visko savininkas, kuris kuria ir valdo viską šiame pasaulyje.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Ką Jėzus įsakė jūrai ir vėjui?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būk ramus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bėk ir žaisk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pažadinti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aukštyn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atidaryta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tavo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akys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lt" sz="2800">
                <a:solidFill>
                  <a:srgbClr val="ff0000"/>
                </a:solidFill>
              </a:rPr>
              <a:t>būk ramus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Jis atsistojo, sudraudė vėją ir tarė bangoms: „Tyli! Tada vėjas nurimo ir buvo visiškai ramu.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ženklas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62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Kas palietė mano drabužius?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Išgirdusi apie Jėzų, ji priėjo už jo iš minios ir palietė jo apsiaustą,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28.nes ji manė: "Jei tik paliesiu jo drabužius, aš pasveiksiu".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ženklas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Jėzau, kuris yra visko šeimininkas,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yra Dievo sūnus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Bet kai Jėzus atėjo į šią žemę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jis gimė ėdžiose su kuklia figūra.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Mes, kurie tikime Jėzų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yra Dievo vaikai.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Bet mes turime gyventi nuolankiai ir žemai kaip Jėzus.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Daugelis žmonių išgirdo apie Jėzų ir sekė Jėzumi.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Tada už jo priėjo moteris ir palietė Jėzaus drabužius, kad pasveiktų.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Moteris 12 metų sirgo liga, vadinama kraujavimu. Ji bandė įvairiais būdais tai ištaisyti, bet tai nebuvo ištaisyta ir ji išleido viską, ką turėjo.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'Kas palietė mano drabužius?' Jėzus iškart suprato, kad Jo galia išėjo iš Jo. Ji priėjo, parpuolė jam po kojų ir pasakė jam visą tiesą.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Jėzus jai pasakė: „Dukra, tavo tikėjimas tave išgydė. Eik ramiai.'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Moteris, kuri 12 metų kentėjo nuo kraujavimo, nuėjo pas Jėzų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su tikėjimu.</a:t>
            </a:r>
            <a:r xmlns:a="http://schemas.openxmlformats.org/drawingml/2006/main">
              <a:rPr altLang="en-US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Jėzus išgydė moterį ir žmonių akivaizdoje gyrė jos tikėjimą.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Dievas vis dar mato mūsų tikėjimą.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Kai susiduriame su sunkiais dalykais,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ateikim pas Dievą su tikėjimu.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/>
              <a:t>Kas yra Jėzus?</a:t>
            </a:r>
            <a:r xmlns:a="http://schemas.openxmlformats.org/drawingml/2006/main">
              <a:rPr altLang="en-US" lang="l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rgbClr val="0070c0"/>
                </a:solidFill>
              </a:rPr>
              <a:t>Jėzus..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žino mūsų skausmus ir sunkumus ir juos išsprendžia.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Ką 12 metų sirgusi moteris palietė Jėzų?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plaukai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ranka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pėdos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drabužiai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rgbClr val="ff0000"/>
                </a:solidFill>
              </a:rPr>
              <a:t>drabužiai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Išgirdusi apie Jėzų, ji priėjo už jo iš minios ir palietė jo apsiaustą,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nes ji manė: „Jei tik paliesiu jo drabužius, aš pasveiksiu“.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ženklas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63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Talitha koum!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 būsi nėščia ir pagimdysi sūnų, o jam duosi Jėzaus vardą.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r xmlns:a="http://schemas.openxmlformats.org/drawingml/2006/main">
              <a:rPr altLang="en-US" dirty="0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/>
              <a:t>Kas yra Jėzus?</a:t>
            </a:r>
            <a:r xmlns:a="http://schemas.openxmlformats.org/drawingml/2006/main">
              <a:rPr altLang="en-US" lang="l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rgbClr val="0070c0"/>
                </a:solidFill>
              </a:rPr>
              <a:t>Jėzus..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atėjo į žemę nuolankiai ir nuolankiai, bet Jis yra mūsų tikrasis Karalius.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Jis paėmė ją už rankos ir tarė: "Talitha koum!" (o tai reiškia: „Mergaite, sakau tau, kelkis!“).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ženklas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Vyras, vardu Jairas, sinagogos viršininkas, priėjo prie Jėzaus ir pasakė: „Mano dukra miršta. Padėk man."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Pakeliui su Jėzumi namo pribėgo vyras ir pasakė, kad jo dukra jau mirė.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Atvykus namo Jairo dukra jau buvo mirusi, žmonės verkė.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Jėzus įėjo ir jiems tarė: „Vaikas nemirė, bet užmigo“.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„Jis paėmė ją už rankos ir tarė: „Talita koum! (o tai reiškia: „Mergaite, sakau tau, kelkis!“). Mergina iškart atsistojo ir apėjo.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tas, kuris valdo mirtį.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Mirtis žmonėms yra baisiausia, bet Jėzus ją nugalėjo.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Kada nors anksčiau ar vėliau mirsime.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Bet jūs neturite bijoti mirties.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Taip yra todėl, kad Jėzus yra tas, kuris valdo mirtį.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Ir mes tikime Jėzų, kuris nugalėjo mirtį.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rgbClr val="ff0000"/>
                </a:solidFill>
              </a:rPr>
              <a:t>Kas yra Jėzus?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rgbClr val="0070c0"/>
                </a:solidFill>
              </a:rPr>
              <a:t>Jėzus yra..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Tas, kuris suteikia gyvybę ir Tas, kuris valdo gyvenimą vienu metu.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Ką reiškia „Talitha koum! reiškia?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Mergaite, pusryčiauk!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Mergaite, eik miegoti!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Mergaite, kelkis!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Mergaite, dainuok dainą!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rgbClr val="ff0000"/>
                </a:solidFill>
              </a:rPr>
              <a:t>Mergaite, kelkis!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Jis paėmė ją už rankos ir tarė: "Talitha koum!" (o tai reiškia: „Mergaite, sakau tau, kelkis!“).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ženklas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Šiandienos</a:t>
            </a:r>
            <a:r xmlns:a="http://schemas.openxmlformats.org/drawingml/2006/main">
              <a:rPr altLang="en-US" lang="l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Viktorina</a:t>
            </a:r>
            <a:r xmlns:a="http://schemas.openxmlformats.org/drawingml/2006/main">
              <a:rPr altLang="en-US" lang="lt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Kur gimė Jėzus?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yra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rūmai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ėdžiose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prabangus viešbutis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rgbClr val="ff0000"/>
                </a:solidFill>
              </a:rPr>
              <a:t>ėdžiose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64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Sergantis vyras Bethesdoje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Tada Jėzus jam tarė: „Kelkis, pasiimk savo kilimėlį ir eik“.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Iš karto vyras buvo išgydytas; jis pasiėmė kilimėlį ir nuėjo. Diena, kurią tai įvyko, buvo šabas,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Jono 5: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Jeruzalėje buvo baseinas, vadinamas Betesda. Ten susirinko labai daug sergančių žmonių, kurie laukė vandens pajudėjimo.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 Viešpaties angelas tam tikrais laikotarpiais nusileisdavo į tvenkinį ir sujudino vandenį. Kas pirmas, supylus vandeniui, įžengdavo, pasveiko nuo bet kokios ligos.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Buvo žmogus, kuris negalėjo vaikščioti. Jį pamatęs Jėzus paklausė vyro, kuris ten išbuvo trisdešimt aštuonerius metus. "Ar nori pasveikti?"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„Pone, aš neturiu kam padėti į baseiną, kai vanduo maišomas. Padėk man, prašau!" Tada Jėzus jam tarė: „Kelkis! Pasiimk kilimėlį ir eik“.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Kaip sakė Jėzus, jis pasiėmė kilimėlį ir ėjo. 38 metus sirgęs ligonis iškart buvo išgydytas.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Ligoniams prie Bethesdos baseino buvo pats reikalingiausias dalykas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kad būtų išgydytas.</a:t>
            </a:r>
            <a:r xmlns:a="http://schemas.openxmlformats.org/drawingml/2006/main">
              <a:rPr lang="lt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žino, ko mums reikia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geriau nei mes.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Tas, kuris mums duoda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 mums reikia.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/>
              <a:t>Kas yra Jėzus?</a:t>
            </a:r>
            <a:r xmlns:a="http://schemas.openxmlformats.org/drawingml/2006/main">
              <a:rPr lang="l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>
                <a:solidFill>
                  <a:srgbClr val="0070c0"/>
                </a:solidFill>
              </a:rPr>
              <a:t>Jėzus yra..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Tas, kuris išgydo visas ligas ir turi galią valdyti viską.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/>
              <a:t>Šios dienos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ligonis prašė Jėzaus padaryti?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Išgydyk mano ligą, prašau!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Išgelbėk mane, prašau!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Duok man maisto, prašau!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Prašau padėk man nusileisti į baseiną, kai vanduo sujuda!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Prašau padėk man nusileisti į baseiną, kai vanduo sujuda!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/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Šiandien Dovydo mieste tau gimė Išganytojas; jis yra Kristus Viešpats.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Kaip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Tada Jėzus jam tarė: „Kelkis, pasiimk savo kilimėlį ir eik“.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9.Iš karto vyras buvo išgydytas; jis pasiėmė kilimėlį ir nuėjo. Diena, kurią tai įvyko, buvo šabas,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Jono 5: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65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Jėzus, kuris pamaitino 5000 vyrų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/>
              <a:t>Tada Jėzus paėmė duoną, padėkojo ir išdalijo sėdintiems tiek, kiek norėjo. Tą patį jis padarė ir su žuvimi.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Daugiau nei penki tūkstančiai žmonių susirinko pasiklausyti Jėzaus mokymo.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Bet buvo pietų metas. Visi buvo alkani, bet neturėjo ką valgyti, o tik dvi žuvis ir penkis kepalus duonos.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Tada Jėzus paėmė duoną ir žuvį, padėkojo ir išdalijo sėdintiems tiek, kiek norėjo.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Bet atsitiko kažkas nuostabaus! 5000 žmonių užteko, kad būtų sotūs!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Jie surinko juos ir pripildė dvylika pintinių gabalėliais iš penkių miežių kepalų, likusių valgytojų.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Mums nėra galimybės pripildyti daugiau nei 5000 žmonių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su penkiais kepalais duonos ir dviem žuvimis.</a:t>
            </a:r>
            <a:r xmlns:a="http://schemas.openxmlformats.org/drawingml/2006/main">
              <a:rPr lang="l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Tačiau Jėzus, Dievo Sūnus, darė su jais stebuklus.</a:t>
            </a:r>
            <a:r xmlns:a="http://schemas.openxmlformats.org/drawingml/2006/main">
              <a:rPr lang="l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Svarbiau, kad mes visada būtume su Jėzumi, nei kad turėtume ką nors daug ar ne.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/>
              <a:t>Kas yra Jėzus?</a:t>
            </a:r>
            <a:r xmlns:a="http://schemas.openxmlformats.org/drawingml/2006/main">
              <a:rPr lang="l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>
                <a:solidFill>
                  <a:srgbClr val="0070c0"/>
                </a:solidFill>
              </a:rPr>
              <a:t>Jėzus yra..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Tas, kuris gali mums gausiai duoti maisto.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47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Su gimtadieniu Jėzui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Kiek maisto liko Jėzui pamaitinus 5000 žmonių?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dešimt krepšelių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vienuolika krepšelių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dvylika krepšelių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trylika krepšelių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dvylika krepšelių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/>
              <a:t>Tada Jėzus paėmė duoną, padėkojo ir išdalijo sėdintiems tiek, kiek norėjo. Tą patį jis padarė ir su žuvimi.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66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Jėzus vaikšto vandeniu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/>
              <a:t>Nuplaukę tris ar tris su puse mylios, jie pamatė Jėzų artėjantį prie valties, einantį vandeniu; ir jie išsigando.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/>
              <a:t>Bet jis jiems tarė: „Tai aš, nebijokite“.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Kai Jėzus vienas meldėsi ant kalno, jo mokiniai plaukė valtimi į kitą ežerą.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Pagaliau buvo tamsu, vėjas ir vanduo pasidarė stiprūs ir šiurkštūs.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„Pažiūrėk ten! Kažkas vaikšto vandeniu!“ Jie išsigando. Vienas iš jų sušuko: „Kažkas vaikšto vandeniu!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„Tai aš: nebijok! Tai Jėzus, kuris vaikšto vandeniu.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Juos tai nustebino. Jie sutiko Jėzų valtyje. Jie manė: „Jėzus turi būti Dievo sūnus!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Vaikščioti vandeniu yra kažkas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niekas negali padaryti.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Bet Jėzus vaikščiojo vandeniu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surasti savo mokinius.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Kadangi Jėzus yra ypatingas žmogus,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Dievo sūnus.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Mums tikrai reikia tikėti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kad Jėzus yra Dievo Sūnus.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Šiandienos</a:t>
            </a:r>
            <a:r xmlns:a="http://schemas.openxmlformats.org/drawingml/2006/main">
              <a:rPr altLang="en-US" lang="l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Atėję į namus, jie pamatė vaiką su jo motina Marija, nusilenkę pagarbino jį. Tada jie atidarė savo lobius ir padovanojo jam aukso, smilkalų ir miros dovanų.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Mato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>
                <a:solidFill>
                  <a:srgbClr val="ff0000"/>
                </a:solidFill>
              </a:rPr>
              <a:t>Kas yra Jėzus?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>
                <a:solidFill>
                  <a:srgbClr val="0070c0"/>
                </a:solidFill>
              </a:rPr>
              <a:t>Jėzus yra..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tas, kuris ateina pas mus, kad padėtų ir išgelbėtų mus, kad ir kokias kliūtis turėtume.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Kaip Jėzus atėjo pas savo mokinius ežero viduryje?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skraida ant vandens..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įlipimas į greitesnį laivą…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plaukimas..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vaikščiojimas ant vandens..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vaikščiojimas ant vandens..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/>
              <a:t>Nuplaukę tris ar tris su puse mylios, jie pamatė Jėzų artėjantį prie valties, einantį vandeniu; ir jie išsigando.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/>
              <a:t>Bet jis jiems tarė: „Tai aš, nebijokite“.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67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Petro Kristaus išpažinimas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/>
              <a:t>Simonas Petras atsakė: „Tu esi Kristus, gyvojo Dievo Sūnus“.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Motiejus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Vieną dieną Jėzus paklausė savo mokinių: „Kas, žmonių nuomone, yra Žmogaus Sūnus?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Jie atsakė: „Kai kas sako, kad Jonas Krikštytojas; kiti sako Elijas; ir vienas iš pranašų“.</a:t>
            </a:r>
            <a:r xmlns:a="http://schemas.openxmlformats.org/drawingml/2006/main">
              <a:rPr lang="l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– Bet kaip tu? jis paklausė. – Kas, tu sakai, aš esu?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Simonas Petras atsakė: „Tu esi Kristus, gyvojo Dievo Sūnus“.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Jėzus pasakė su dideliu džiaugsmu. "Tu teisus dėl savo išpažinties! Ant šios uolos aš pastatysiu savo bažnyčią!"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Kai Jėzus gimė, gydytojams rytuose pasirodė žvaigždė.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Petras tiksliai žinojo, kas yra Jėzus, ir tiksliai išpažino apie Jėzų.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Ir tai išgirdęs Jėzus pagyrė Petrą už teisingą išpažintį.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Kas, mūsų manymu, yra Jėzus?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Mes turime pažinti Jėzų tiksliai taip, kaip sakoma Biblijoje, ir išpažinti apie Jėzų tiksliai taip, kaip sakoma Biblijoje.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>
                <a:solidFill>
                  <a:srgbClr val="ff0000"/>
                </a:solidFill>
              </a:rPr>
              <a:t>Kas yra Jėzus?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>
                <a:solidFill>
                  <a:srgbClr val="0070c0"/>
                </a:solidFill>
              </a:rPr>
              <a:t>Jėzus yra..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Tas, kuris stato savo bažnyčią ant teisingo tikėjimo išpažinimo.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Kas, pasak Petro, yra Jėzus?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Kristus, Dievo Sūnus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Galingas Elijas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Jonas Krikštytojas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Jeremijas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Kristus, Dievo Sūnus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/>
              <a:t>Simonas Petras atsakė: „Tu esi Kristus, gyvojo Dievo Sūnus“.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Motiejus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68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Istorija apie kvailą turtingą žmogų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/>
              <a:t>"Bet Dievas jam pasakė: "Kvaily! Tą pačią naktį iš tavęs bus pareikalauta gyvybės. Tada kas gaus tai, ką tu sau paruošei?"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„Jėzus pasakė: „Žmogaus gyvenimas neturi nieko bendra su tuo, ką jis turi“.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Ir Jėzus papasakojo mums istoriją.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Tai apie kvailą turtingą žmogų.</a:t>
            </a:r>
            <a:r xmlns:a="http://schemas.openxmlformats.org/drawingml/2006/main">
              <a:rPr lang="l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Turtuolis džiaugėsi, kad už savo turtus ir grūdus pasistatė didesnį sandėlį. "Aš sandėlyje surinkau daug maisto, mano siela, dabar mėgaukitės!"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Tada Dievas pasakė turtuoliui.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"Tu kvailys! Jei šiandien atimsiu tau gyvybę, kieno nuosavybė bus visi tavo turtai?"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„Ši žvaigždė matoma gimus karaliui! Sekime žvaigždę!“ Gydytojai pradėjo sekti žvaigždę.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Jėzus baigė kalbėti ir pasakė: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„Saugokite turtus ne sau, o Dievui. Darykite viską, kad padėtumėte tiems, kuriems jos reikia.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Kam naudojami tavo pinigai?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Ar jis naudojamas tik tam, kad patenkintumėte tik jus?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Pinigai turi būti panaudoti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Dievo garbei.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Mes esame Dievo karalystės žmonės. Todėl mums būtina savo lėšomis padėti žmonėms, kuriems reikia pagalbos.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/>
              <a:t>Kas yra Jėzus?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>
                <a:solidFill>
                  <a:srgbClr val="0070c0"/>
                </a:solidFill>
              </a:rPr>
              <a:t>Jėzus..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viso gyvenimo ir visų turtų savininkas.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Ką kvailas turtuolis padarė dėl savo sielos?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Jis padėjo vargšams.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Jis garbino Dievą.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Jis skelbė Evangeliją.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Jis sukaupė daug turto.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Jis sukaupė daug turto.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/>
              <a:t>"Bet Dievas jam pasakė: "Kvaily! Tą pačią naktį iš tavęs bus pareikalauta gyvybės. Tada kas gaus tai, ką tu sau paruošei?"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69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Dingusios avies paieška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/>
              <a:t>Sakau jums, kad lygiai taip pat danguje bus daugiau džiaugsmo dėl vieno atgailaujančio nusidėjėlio nei dėl devyniasdešimt devynių teisiųjų, kuriems nereikia atgailauti.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Vieną dieną avis liko viena, atskirta nuo savo draugų avių.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Piemuo suskaičiavo avis ir nustatė, kad viena iš šimto dingo!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Piemuo paliko 99 avis ir išėjo ieškoti pasiklydusios.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Žvaigždė sustojo virš Betliejaus arklidžių. Biblija pranašavo, kad Jėzus gimė Betliejuje.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 pagaliau piemuo rado pasiklydusią avį.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Piemuo grįžo namo su avimis iš džiaugsmo ir iškėlė didelę puotą.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Jėzus baigė kalbėti ir pasakė: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„Kaip piemeniui malonu rasti pasiklydusią avį,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Dievui patinka vieno nusidėjėlio atgaila“.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Ganytojas turėjo paaukoti daugybę aukų, kad surastų pasiklydusią avį.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paaukojo savo gyvybę, kad mus išgelbėtų.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Turime dėkoti Jėzui, kad išgelbėjo mus kaip pasiklydusią avį.</a:t>
            </a:r>
            <a:r xmlns:a="http://schemas.openxmlformats.org/drawingml/2006/main">
              <a:rPr lang="lt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/>
              <a:t>Kas yra Jėzus?</a:t>
            </a:r>
            <a:r xmlns:a="http://schemas.openxmlformats.org/drawingml/2006/main">
              <a:rPr lang="l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>
                <a:solidFill>
                  <a:srgbClr val="0070c0"/>
                </a:solidFill>
              </a:rPr>
              <a:t>Jėzus</a:t>
            </a:r>
            <a:r xmlns:a="http://schemas.openxmlformats.org/drawingml/2006/main">
              <a:rPr lang="lt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lt" altLang="ko-KR" sz="3600">
                <a:solidFill>
                  <a:srgbClr val="0070c0"/>
                </a:solidFill>
              </a:rPr>
              <a:t>yra..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tas, kuriam patinka mūsų atgaila nuo nuodėmės.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/>
              <a:t>Šios dienos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nepadarė piemuo, ieškodamas pasiklydusios avies?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Jis paliko 99 avis, kad galėtų ieškoti pasiklydusios.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Jis apsidžiaugė radęs pasiklydusįjį.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Jis nusipirko naują avį.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Jis pakvietė žmones į vakarėlį.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Jis nusipirko naują avį.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/>
              <a:t>Sakau jums, kad lygiai taip pat danguje bus daugiau džiaugsmo dėl vieno atgailaujančio nusidėjėlio nei dėl devyniasdešimt devynių teisiųjų, kuriems nereikia atgailauti.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70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Gerojo samariečio istorija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/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/>
              <a:t>– Kaip manote, kuris iš šių trijų buvo į plėšikų rankas patekusio žmogaus kaimynas?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/>
              <a:t>Teisės žinovas atsakė: „Tas, kuris jo pasigailėjo“. Jėzus jam pasakė: „Eik ir daryk taip pat“.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Vaikščiodamas vienas vyras sutiko plėšikus. Jie nuvilko iš jo drabužius, sumušė ir nuėjo, palikdami pusgyvį.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Paskui jį pakeliui pamatė kunigas, jis praėjo iš kitos pusės. Taip padarė ir levitas.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Betliejaus arklidėse buvo Marija, Juozapas ir kūdikėlis Jėzus, kuris atėjo į žemę kaip karalius.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Trečia, jį pamatė samarietis. Samariečiai buvo žmonės, kurių žydai nemėgo.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Tačiau samarietis jo pasigailėjo, todėl elgėsi ir rūpinosi juo gerai.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Jėzus pasakė: „Dievo tauta bet kuriuo metu turi būti geras kaimynas, padedantis stokojantiems“.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/>
              <a:t>Šios dienos 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Iš pažiūros kunigas ir levitai atrodė artimi Dievui, tačiau jie nemylėjo nieko kito.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Iš pažiūros samarietis atrodė ne arti Dievo, bet buvo geras kaimynas, pasiryžęs mylėti kitus.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Mes taip pat turėtume padėti savo kaimynams, kuriems reikia pagalbos, jei esame arti Dievo.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/>
              <a:t>Kas yra Jėzus?</a:t>
            </a:r>
            <a:r xmlns:a="http://schemas.openxmlformats.org/drawingml/2006/main">
              <a:rPr lang="l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>
                <a:solidFill>
                  <a:srgbClr val="0070c0"/>
                </a:solidFill>
              </a:rPr>
              <a:t>Jėzus yra..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Mes esame tie, kurie priversti mirti už savo nuodėmes, kaip ir tie, kurie buvo apvogti.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Bet Jėzus yra tas, kuris išgelbėjo mus iš šios baisios padėties.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/>
              <a:t>Šios dienos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Ką darė kunigas ir levitas, pamatę apiplėštą vyrą?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Jie meldėsi už jį.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Gydė jo žaizdas.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Jie nuvežė jį į ligoninę.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Jie praėjo pro jį iš kitos pusės.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Jie praėjo pro jį iš kitos pusės.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/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/>
              <a:t>– Kaip manote, kuris iš šių trijų buvo į plėšikų rankas patekusio žmogaus kaimynas?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/>
              <a:t>Teisės žinovas atsakė: „Tas, kuris jo pasigailėjo“. Jėzus jam pasakė: „Eik ir daryk taip pat“.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71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Marija ir Morta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/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4000"/>
              <a:t>bet reikia tik vieno dalyko. Marija išsirinko tai, kas geriau, ir tai nebus iš jos atimta“.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Jėzus buvo pakviestas į Marijos ir Mortos namus.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Gydytojai iš Rytų Jėzui atidavė paruoštą auksą, smilkalus ir mirą. „Ačiū, Jėzau, kad atėjai į šią žemę!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Mortai užsiėmus darbu, Marija nekantriai klausėsi Jėzaus.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„Negaliu patikėti, kad Marija leido man dirbti vienai, kai esu tokia užsiėmusi“, – pagalvojo Morta.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Galiausiai Morta pasiskundė Jėzui. "Jėzau, prašau, paleisk Mariją. Turiu per daug darbo vienai."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Jėzus pasakė: „Nedaryk per daug. Marijai patinka klausytis, todėl ji ir toliau klausys“.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Morta manė, kad Marijai nedera klausytis Jėzaus, kai jie turi daug reikalų.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Tačiau Jėzus mokė juos, kad klausytis Jėzaus yra brangiau už viską.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Laikas klausytis ir mokytis Biblijos mums yra pats brangiausias laikas.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Neturėtume atimti laiko klausytis ir mokytis iš Biblijos.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3200"/>
              <a:t>Kas yra Jėzus?</a:t>
            </a:r>
            <a:r xmlns:a="http://schemas.openxmlformats.org/drawingml/2006/main">
              <a:rPr lang="l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>
                <a:solidFill>
                  <a:srgbClr val="0070c0"/>
                </a:solidFill>
              </a:rPr>
              <a:t>Jėzus yra..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tas, kuris myli tuos, kurie klauso Dievo žodžio.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/>
              <a:t>Šios dienos viktorina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Ką veikė Marija, kol Morta daug dirbo?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 meldėsi.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 klausėsi Jėzaus žodžio.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 miegojo.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 sunkiai padėjo Martai.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lt" altLang="ko-KR" sz="2800">
                <a:solidFill>
                  <a:srgbClr val="ff0000"/>
                </a:solidFill>
              </a:rPr>
              <a:t>Ji klausėsi Jėzaus žodžio.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000"/>
              <a:t>Šios dienos Žodis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4000"/>
              <a:t>bet reikia tik vieno dalyko. Marija išsirinko tai, kas geriau, ir tai nebus iš jos atimta“.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Galilėjoje, Izraelyje, gyveno mergelė, vardu Marija. Ji buvo susižadėjusi su jaunuoliu, vardu Juozapas.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/>
              <a:t>Šios dienos pamoka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Gydytojai atvyko garbinti Jėzaus, Karaliaus, net toli nuo Izraelio.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tikras žmonių karalius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visame pasaulyje.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Jėzus taip pat yra mano karalius.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Turime gyventi garbindami ir sekdami Jėzų, kuris visada yra Karalius.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/>
              <a:t>Kas yra Jėzus?</a:t>
            </a:r>
            <a:r xmlns:a="http://schemas.openxmlformats.org/drawingml/2006/main">
              <a:rPr altLang="en-US" lang="l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rgbClr val="0070c0"/>
                </a:solidFill>
              </a:rPr>
              <a:t>Jėzus..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nusipelno mūsų garbinimo.</a:t>
            </a:r>
            <a:r xmlns:a="http://schemas.openxmlformats.org/drawingml/2006/main">
              <a:rPr altLang="en-US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Šiandienos</a:t>
            </a:r>
            <a:r xmlns:a="http://schemas.openxmlformats.org/drawingml/2006/main">
              <a:rPr altLang="en-US" lang="l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Kurio iš jų Jėzus negavo kaip gimtadienio dovaną?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auksas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smilkalai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kompiuteris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rgbClr val="ff0000"/>
                </a:solidFill>
              </a:rPr>
              <a:t>kompiuteris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Šiandienos</a:t>
            </a:r>
            <a:r xmlns:a="http://schemas.openxmlformats.org/drawingml/2006/main">
              <a:rPr altLang="en-US" lang="l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Atėję į namus, jie pamatė vaiką su jo motina Marija, nusilenkę pagarbino jį. Tada jie atidarė savo lobius ir padovanojo jam aukso, smilkalų ir miros dovanų.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Mato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</a:t>
            </a:r>
            <a:r xmlns:a="http://schemas.openxmlformats.org/drawingml/2006/main">
              <a:rPr lang="l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Kūdikis Jėzus pabėgo į Egiptą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Kai jie nuėjo, Juozapui sapne pasirodė Viešpaties angelas. "Kelkis, - tarė jis, - pasiimk vaiką ir jo motiną ir bėk į Egiptą. Lik ten, kol tau pasakysiu, nes Erodas ieškos vaiko, kad jį nužudytų.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Mato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Erodas, Izraelio karalius, žinią apie Jėzaus gimimą išgirdo per išminčius, sumanė nužudyti Jėzų.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Tačiau Dievas, kuris žinojo visą Erodo sąmokslą, sapne pasakė, kad išminčiai turėtų pasitraukti nuo Erodo.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Taip pat Marijos vyras Juozapas sapne išgirdo angelą sakant: „Pabėgti į Egiptą. Erodas ketina nužudyti Jėzų“.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Tai išgirdęs Juozapas pasiėmė Mariją ir kūdikėlį Jėzų ir pabėgo nuo Erodo į Egiptą.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Vieną dieną Marijai pasirodė angelas. „Sveiki, jūs, kurie esate labai palankūs! Viešpats yra su tavimi“.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Tuo tarpu Erodas, kuris žinojo, kad jį apgavo magai, davė siaubingą įsakymą nužudyti visus Betliejaus kūdikius. Jėzus turėjo likti Egipte iki Erodo mirties.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Ganytojai ir išminčiai atpažino, kas yra Jėzus.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Tačiau karalius Erodas Jėzaus neatpažino. Be to, dėl savo godumo jis padarė žiaurias nuodėmes, bandydamas nužudyti Jėzų.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Pasaulyje yra daug žmonių, kurie atsisako girdėti apie Jėzų.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Tai labai rimta nuodėmė.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/>
              <a:t>Kas yra Jėzus?</a:t>
            </a:r>
            <a:r xmlns:a="http://schemas.openxmlformats.org/drawingml/2006/main">
              <a:rPr altLang="en-US" lang="l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rgbClr val="0070c0"/>
                </a:solidFill>
              </a:rPr>
              <a:t>Jėzus..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tas, kuris negali išdrįsti sustoti žmogaus galia.</a:t>
            </a:r>
            <a:r xmlns:a="http://schemas.openxmlformats.org/drawingml/2006/main">
              <a:rPr altLang="en-US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Kur Jėzus pabėgo nuo Erodo?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Egiptas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Amerika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Korėja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Izraelis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lt" sz="2800">
                <a:solidFill>
                  <a:srgbClr val="ff0000"/>
                </a:solidFill>
              </a:rPr>
              <a:t>Egiptas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Kai jie nuėjo, Juozapui sapne pasirodė Viešpaties angelas. "Kelkis, - pasakė jis, - pasiimk vaiką ir jo motiną ir bėk į Egiptą. Lik ten, kol tau pasakysiu, nes Erodas ieškos vaiko, kad jį nužudytų.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Mato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49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Berniukas Jėzus šventykloje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Kodėl tu manęs ieškojai? jis paklausė. – Ar tu nežinojai, kad aš turiu būti savo Tėvo namuose?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Per Paschos šventę, kai Jėzui buvo 12 metų, jis su tėvais atėjo į Jeruzalės šventyklą.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Pakeliui namo iš Jeruzalės šventyklos Juozapas ir Marija negalėjo rasti Jėzaus.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Juozapas ir Marija grįžo į Jeruzalės šventyklą, kad surastų Jėzų.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„Marija, tu pagimdysi sūnų ir duosi jam Jėzaus vardą“. Ji bijojo šios naujienos.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„Ar nežinojote, kad aš buvau savo tėvo namuose?“ Jėzus kalbėjosi su Biblijos mokytojais šventykloje. Jie visi buvo nustebinti Jėzaus išminties.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Nuo tada berniukas Jėzus vis labiau mylėjo Dievą ir žmones, augant jo išminčiai ir ūgiui.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Berniukas Jėzus nuo mažens žinojo, kad jis yra Dievo Sūnus. Ir nuoširdžiai pasiruošęs gyvenimui kaip Gelbėtojas.</a:t>
            </a:r>
            <a:r xmlns:a="http://schemas.openxmlformats.org/drawingml/2006/main">
              <a:rPr altLang="en-US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Nors esame jauni,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turime aiškiai atsiminti, kad esame Dievo vaikai.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Taigi turime parodyti Dievui ir žmonėms, kad gyvename kaip Dievo vaikai.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rgbClr val="ff0000"/>
                </a:solidFill>
              </a:rPr>
              <a:t>Kas yra Jėzus?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rgbClr val="0070c0"/>
                </a:solidFill>
              </a:rPr>
              <a:t>Jėzus..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Dievo Sūnus, tačiau jis parodė nuolankumo ir paklusnumo pavyzdį kūniškiems tėvams.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Kur buvo pasiklydęs Jėzus?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viduje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į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tualetas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rūmuose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į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į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šventykla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namuose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rgbClr val="ff0000"/>
                </a:solidFill>
              </a:rPr>
              <a:t>šventykloje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– Kodėl tu manęs ieškojai? jis paklausė. – Ar tu nežinojai, kad aš turiu būti savo Tėvo namuose?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50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Jėzaus krikštas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„Dykumoje pasigirsta šaukiančiojo balsas: „Paruoškite Viešpačiui kelią, ištiesinkite jam takus“. “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Ir taip atėjo Jonas, krikštydamas dykumos regione ir skelbdamas atgailos krikštą nuodėmėms atleisti.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ženklas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Kai Jėzui buvo trisdešimt, dykumoje pasirodė keistas vyras, vilkėjęs kupranugarių drabužius ir valgęs amūras bei laukinį medų.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 vardas buvo Jonas Krikštytojas. Jis ragino žmones atgailauti ir pasikrikštyti, nes Gelbėtojas ateis.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Tačiau ji pakluso Dievo žiniai. „Aš esu Viešpaties tarnas. Tebūnie man taip, kaip sakei“.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'Esu čia tam, kad paruoščiau ką nors, kas ateis paskui mane!'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Jonas Krikštytojas ruošė Jėzui kelią.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Jėzus taip pat atėjo pakrikštyti Jono Krikštytojo.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„Žiūrėk! Dievo Avinėlis, kuris naikina pasaulio nuodėmę! Jonas Krikštytojas garsiai pristatė Jėzų.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Kai Jėzų pakrikštijo Jonas, iš dangaus pasigirdo balsas, ant kurio kaip balandis nusileido Šventoji Dvasia: „Tu esi mano Sūnus, kurį myliu; aš esu patenkintas tavimi“.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Jonas Krikštytojas savęs neaukštino.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Jis paskyrė savo gyvenimą tam, kad supažindintų su Jėzumi.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Kam aš gyvenu?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Kaip ir Jonas Krikštytojas, turėtume gyventi gyvenimą, kuris aukština ir pristato Jėzų, o ne giriasi ir aukština mane.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/>
              <a:t>Kas yra Jėzus?</a:t>
            </a:r>
            <a:r xmlns:a="http://schemas.openxmlformats.org/drawingml/2006/main">
              <a:rPr altLang="en-US" lang="l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rgbClr val="0070c0"/>
                </a:solidFill>
              </a:rPr>
              <a:t>Jėzus..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vienintelis Dievo sūnus.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Kas nužengė iš dangaus, kai Jėzus buvo pakrikštytas?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varna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Šventoji Dvasia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strutis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žvirblis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lt" sz="2800">
                <a:solidFill>
                  <a:srgbClr val="ff0000"/>
                </a:solidFill>
              </a:rPr>
              <a:t>Šventoji Dvasia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„Dykumoje pasigirsta šaukiančiojo balsas: „Paruoškite Viešpačiui kelią, ištiesinkite jam takus“. “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Ir taip atėjo Jonas, krikštydamas dykumos regione ir skelbdamas atgailos krikštą nuodėmėms atleisti.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ženklas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51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Jėzų gundė šėtonas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jam tarė: "Šėtone, šalin nuo manęs! Juk parašyta: 'Garbink Viešpatį, savo Dievą, ir jam vienam tarnauk'".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Motiejus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 to, kai Jėzus pasninkavo ir meldėsi keturiasdešimt dienų, pasirodė Šėtonas ir gundė Jėzų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lt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Taigi, nors ji buvo mergelė, ji pastojo. Šio vaiko vardas yra Jėzus. Jis yra Dievo Sūnus, kuris ateityje išgelbės visus žmones iš jų nuodėmių.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"Ar tu alkanas? Iš šio akmens pagaminkite ryžių pyragą ir valgykite! Šėtonas atliko pirmąjį išbandymą. Bet Jėzus įveikė išbandymą Dievo žodžiu.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„Tada pašok iš čia! Jei tu esi Dievo Sūnus, tu nemirsi“. Šėtonas antrą kartą išbandė Jėzų šventyklos viršuje.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Tuo metu jis nuvedė Jėzų į labai aukštą kalną ir parodė Jėzui visą pasaulio karalystę ir pasakė: „Jei nusilenki prieš mane, aš tau visa tai duosiu! Bet Jėzus atmetė trečiąjį išbandymą su Dievo žodžiu.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Galiausiai Jėzus nugalėjo visas Šėtono pagundas. Dievas buvo patenkintas Jėzumi, kuris įveikė visas pagundas.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Jėzus buvo Dievo Sūnus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Tačiau, kaip ir mes, jį gundė šėtonas.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Tačiau Dievo Žodžiu Jėzus įveikė šėtono pagundą.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Šėtonas vis dar mus gundo.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Tačiau, kaip ir Jėzus, mes galime įveikti šėtono pagundą Dievo žodžiu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rgbClr val="ff0000"/>
                </a:solidFill>
              </a:rPr>
              <a:t>Kas yra Jėzus?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rgbClr val="0070c0"/>
                </a:solidFill>
              </a:rPr>
              <a:t>Jėzus..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mūsų pagalbininkas, padedantis įveikti mūsų laukiančias pagundas. Ir jis yra tas, kuris supranta visus mūsų laukiamus iššūkius ir padeda juos įveikti.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Kiek išbandymų šėtonas davė Jėzui?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vienas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trys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keturi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rgbClr val="ff0000"/>
                </a:solidFill>
              </a:rPr>
              <a:t>trys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jam tarė: "Šėtone, šalin nuo manęs! Juk parašyta: 'Garbink Viešpatį, savo Dievą, ir jam vienam tarnauk'".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Motiejus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52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Vanduo</a:t>
            </a:r>
            <a:r xmlns:a="http://schemas.openxmlformats.org/drawingml/2006/main">
              <a:rPr lang="lt" altLang="en-US" sz="4400"/>
              <a:t> </a:t>
            </a:r>
            <a:r xmlns:a="http://schemas.openxmlformats.org/drawingml/2006/main">
              <a:rPr lang="lt" altLang="ko-KR" sz="4400"/>
              <a:t>Pavertė Vynu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Tai, pirmasis iš savo stebuklingų ženklų, Jėzus atliko Galilėjos Kanoje. Taip Jis atskleidė savo šlovę, ir jo mokiniai juo tikėjo.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Marija bijojo susilaukti sūnaus, nors nebuvo ištekėjusi.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Tačiau ji tikėjimu priėmė ir pakluso Dievo žodžiui.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Galime bijoti, kai tikime ir paklūstame Dievo Žodžiui. Bet kaip ir Marijos išpažintis, mes turime išpažinti, kad „Tebūna man taip, kaip tu sakei“.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Galilėjos Kanoje įvyko vestuvės. Jėzus ir jo mokiniai taip pat buvo pakviesti į vestuves.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Bet iškilo problema. Vynas baigėsi. Be vyno negalite turėti puotos.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Jėzus liepė namų tarnams įpilti vandens į stiklainį. Tarnai padarė, ko prašė.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Po to vanduo stiklainyje buvo paimtas pagal skonį. Vanduo stiklainyje virto labai skaniu vynu.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Svečiai paragavo vyno ir liko nustebinti. Jie buvo vaišinami skanesniu vynu nei pirmą kartą, o Jėzaus stebuklo dėka šventė galėjo būti įdomesnė.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pamoka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Jėzaus laikais vynas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buvo absoliučiai būtinas šventėje.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Jėzus vandenį pavertė vynu ir parūpino tai, ko reikia šventei.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Mums Jėzus yra nepakeičiamas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kaip vynas puotoje.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Turime prisiminti Jėzaus, kuris atidavė save mums, malonę.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/>
              <a:t>PSO</a:t>
            </a:r>
            <a:r xmlns:a="http://schemas.openxmlformats.org/drawingml/2006/main">
              <a:rPr altLang="en-US" lang="lt" sz="3200"/>
              <a:t> </a:t>
            </a:r>
            <a:r xmlns:a="http://schemas.openxmlformats.org/drawingml/2006/main">
              <a:rPr altLang="ko-KR" lang="lt" sz="3200"/>
              <a:t>yra</a:t>
            </a:r>
            <a:r xmlns:a="http://schemas.openxmlformats.org/drawingml/2006/main">
              <a:rPr altLang="en-US" lang="lt" sz="3200"/>
              <a:t> </a:t>
            </a:r>
            <a:r xmlns:a="http://schemas.openxmlformats.org/drawingml/2006/main">
              <a:rPr altLang="ko-KR" lang="lt" sz="3200"/>
              <a:t>Jėzus?</a:t>
            </a:r>
            <a:r xmlns:a="http://schemas.openxmlformats.org/drawingml/2006/main">
              <a:rPr altLang="en-US" lang="l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rgbClr val="0070c0"/>
                </a:solidFill>
              </a:rPr>
              <a:t>Jėzus yra..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yra mūsų džiaugsmas, kaip puotos vynas.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Kuo Jėzus pavertė vandenį?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pienas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apelsinų sultys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duona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vynas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rgbClr val="ff0000"/>
                </a:solidFill>
              </a:rPr>
              <a:t>vynas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Tai, pirmasis iš savo stebuklingų ženklų, Jėzus atliko Galilėjos Kanoje. Taip Jis atskleidė savo šlovę, ir jo mokiniai juo tikėjo.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Nr. 53 Dievo žodis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lt" altLang="ko-KR" sz="4400"/>
              <a:t>Nikodemas atėjo pas Jėzų naktį.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lt" sz="3200">
                <a:solidFill>
                  <a:srgbClr val="FF0000"/>
                </a:solidFill>
              </a:rPr>
              <a:t>Kas yra Jėzus?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lt" sz="3600">
                <a:solidFill>
                  <a:srgbClr val="0070C0"/>
                </a:solidFill>
              </a:rPr>
              <a:t>Jėzus yra..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atėjo į žemę kaip mūsų Gelbėtojas.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atsakė: „Iš tiesų sakau jums: niekas negali įeiti į Dievo karalystę, jei negims iš vandens ir Dvasios.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Ten buvo vyras, vardu Nikodemas, kuris buvo Izraelio mokytojas.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atėjo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į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Jėzus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į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paklausti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adresu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naktis.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„Kaip aš galiu patekti į Dievo karalystę?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„Jei neatgimsi iš naujo, negalėsi įeiti į Dievo karalystę“. Jėzus atsakė.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Jis nesuprato, kad turi gimti iš naujo. „Ar man grįžti į motinos įsčias ir vėl išeiti?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„Dvasia, o ne kūnas, turi gimti iš naujo. „Žmogus gali atgimti su vandeniu ir Šventąja Dvasia“. Jėzus atsakė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l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„Tu turi tikėti manimi ir būti išgelbėtas“. Jėzus papasakojo Nikodemui atgimimo paslaptį.</a:t>
            </a:r>
            <a:r xmlns:a="http://schemas.openxmlformats.org/drawingml/2006/main">
              <a:rPr lang="l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Šiandienos</a:t>
            </a:r>
            <a:r xmlns:a="http://schemas.openxmlformats.org/drawingml/2006/main">
              <a:rPr altLang="en-US" lang="l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Pamoka</a:t>
            </a:r>
            <a:r xmlns:a="http://schemas.openxmlformats.org/drawingml/2006/main">
              <a:rPr altLang="en-US" lang="lt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Jei tiki Jėzumi,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tavo siela atgims iš naujo.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Tie, kurie tiki Jėzų, atgimsta iš naujo ir tu tapsi</a:t>
            </a:r>
            <a:r xmlns:a="http://schemas.openxmlformats.org/drawingml/2006/main">
              <a:rPr altLang="en-US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nekęsti nuodėmės ir mylėti Dievą.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Ar tu gimei iš naujo?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Mes tikime Jėzų ir gimstame iš naujo. Todėl turime atsiminti, kad esame skirtingi žmonės nuo pasaulio.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3200"/>
              <a:t>Kas yra Jėzus?</a:t>
            </a:r>
            <a:r xmlns:a="http://schemas.openxmlformats.org/drawingml/2006/main">
              <a:rPr altLang="en-US" lang="l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rgbClr val="0070c0"/>
                </a:solidFill>
              </a:rPr>
              <a:t>Jėzus yra..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</a:t>
            </a:r>
            <a:r xmlns:a="http://schemas.openxmlformats.org/drawingml/2006/main">
              <a:rPr altLang="en-US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yra tas, kuris padaro tuos, kurie Jį tiki, teisius ir atgimsta iš naujo.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viktorina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Kas verčia mus gimti iš naujo?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 vandeniu ir Dvasia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 aliejumi ir ugnimi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 ašaromis ir dainomis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su malda ir garbinimu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l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lt" sz="2800">
                <a:solidFill>
                  <a:srgbClr val="ff0000"/>
                </a:solidFill>
              </a:rPr>
              <a:t>su vandeniu ir Dvasia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lt" sz="4000">
                <a:solidFill>
                  <a:srgbClr val="ff0000"/>
                </a:solidFill>
              </a:rPr>
              <a:t>Šios dienos Žodis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l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Jėzus atsakė: „Iš tiesų sakau jums: niekas negali įeiti į Dievo karalystę, jei negims iš vandens ir Dvasios.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Jonas</a:t>
            </a:r>
            <a:r xmlns:a="http://schemas.openxmlformats.org/drawingml/2006/main">
              <a:rPr altLang="en-US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l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